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0232" y="1428736"/>
            <a:ext cx="492922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Дидактическая игра </a:t>
            </a:r>
            <a:b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«кто сильнее»</a:t>
            </a:r>
            <a:br>
              <a:rPr lang="ru-RU" sz="3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(второй год обучения)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5929330"/>
            <a:ext cx="278608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b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Харисова Г.Р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28572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№126 «</a:t>
            </a:r>
            <a:r>
              <a:rPr lang="ru-RU" sz="280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Бисеринки</a:t>
            </a: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Picture 6" descr="E:\ПЕЧАТЬ ШАХМАТЫ\шахматы\цена фигу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857628"/>
            <a:ext cx="3429004" cy="2697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142984"/>
            <a:ext cx="928694" cy="125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85860"/>
            <a:ext cx="714380" cy="1195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5072074"/>
            <a:ext cx="1071570" cy="149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786190"/>
            <a:ext cx="14351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3657966"/>
            <a:ext cx="1000132" cy="151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186106" cy="642934"/>
          </a:xfrm>
        </p:spPr>
        <p:txBody>
          <a:bodyPr/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858016" y="5214950"/>
            <a:ext cx="1857388" cy="128588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/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715140" y="5143512"/>
            <a:ext cx="2000264" cy="1285884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0232" y="1428736"/>
            <a:ext cx="492922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Дидактическая игра </a:t>
            </a:r>
            <a:b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«кто сильнее»</a:t>
            </a:r>
            <a:br>
              <a:rPr lang="ru-RU" sz="3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(второй год обучения)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5929330"/>
            <a:ext cx="278608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b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Харисова Г.Р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910" y="28572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№19 «Аленка»</a:t>
            </a:r>
          </a:p>
        </p:txBody>
      </p:sp>
      <p:pic>
        <p:nvPicPr>
          <p:cNvPr id="1030" name="Picture 6" descr="E:\ПЕЧАТЬ ШАХМАТЫ\шахматы\цена фигу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857628"/>
            <a:ext cx="3429004" cy="2697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142984"/>
            <a:ext cx="928694" cy="125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85860"/>
            <a:ext cx="714380" cy="1195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5072074"/>
            <a:ext cx="1071570" cy="149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786190"/>
            <a:ext cx="14351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3657966"/>
            <a:ext cx="1000132" cy="151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186766" cy="1143000"/>
          </a:xfrm>
        </p:spPr>
        <p:txBody>
          <a:bodyPr>
            <a:normAutofit fontScale="90000"/>
          </a:bodyPr>
          <a:lstStyle/>
          <a:p>
            <a:r>
              <a:rPr lang="ru-RU" sz="2700" b="1" i="1" cap="none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</a:rPr>
              <a:t>Цель </a:t>
            </a:r>
            <a:r>
              <a:rPr lang="ru-RU" sz="2700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закрепить умение сравнивать относительную силу фигур опираясь на наглядность</a:t>
            </a:r>
            <a:r>
              <a:rPr lang="ru-RU" b="1" cap="none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57158" y="2357430"/>
            <a:ext cx="8186766" cy="3071834"/>
          </a:xfrm>
          <a:prstGeom prst="rect">
            <a:avLst/>
          </a:prstGeom>
        </p:spPr>
        <p:txBody>
          <a:bodyPr vert="horz" anchor="b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000" b="1" i="1" cap="small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normalizeH="0" baseline="0" noProof="0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Задачи:</a:t>
            </a:r>
          </a:p>
          <a:p>
            <a:pPr lvl="0" algn="just">
              <a:spcBef>
                <a:spcPct val="0"/>
              </a:spcBef>
              <a:buFontTx/>
              <a:buChar char="-"/>
              <a:defRPr/>
            </a:pPr>
            <a:r>
              <a:rPr lang="ru-RU" sz="3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закрепить понятия «равенство», «больше», «меньше» и умение правильно использовать знаки «=», «</a:t>
            </a:r>
            <a:r>
              <a:rPr lang="en-US" sz="3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&gt;</a:t>
            </a:r>
            <a:r>
              <a:rPr lang="ru-RU" sz="3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», «</a:t>
            </a:r>
            <a:r>
              <a:rPr lang="en-US" sz="3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&lt;</a:t>
            </a:r>
            <a:r>
              <a:rPr lang="ru-RU" sz="3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»;</a:t>
            </a:r>
          </a:p>
          <a:p>
            <a:pPr lvl="0" algn="just">
              <a:spcBef>
                <a:spcPct val="0"/>
              </a:spcBef>
              <a:buFontTx/>
              <a:buChar char="-"/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Развитие образного мышления, речи, умения аргументировать свои высказывания.</a:t>
            </a:r>
          </a:p>
          <a:p>
            <a:pPr lvl="0" algn="just">
              <a:spcBef>
                <a:spcPct val="0"/>
              </a:spcBef>
              <a:buFontTx/>
              <a:buChar char="-"/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Формировать стремление к преодолению трудностей.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000" b="1" i="1" cap="small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000" cap="sm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285728"/>
            <a:ext cx="8286808" cy="64294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По рабочим тетрадям  В.Барского «Шахматная школа»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60797">
            <a:off x="2109787" y="4718021"/>
            <a:ext cx="1285883" cy="180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1085">
            <a:off x="5314554" y="4635114"/>
            <a:ext cx="1244632" cy="186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665912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034" y="285728"/>
            <a:ext cx="7467600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Определи кто сильнее. Поставь знаки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»,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&lt;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 ,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=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00166" y="5000636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714744" y="5072074"/>
            <a:ext cx="107157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 rot="10800000">
            <a:off x="4103395" y="5101459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Управляющая кнопка: в конец 15">
            <a:hlinkClick r:id="rId3" action="ppaction://hlinksldjump" highlightClick="1"/>
          </p:cNvPr>
          <p:cNvSpPr/>
          <p:nvPr/>
        </p:nvSpPr>
        <p:spPr>
          <a:xfrm>
            <a:off x="1357290" y="5000636"/>
            <a:ext cx="1500198" cy="142876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в конец 16">
            <a:hlinkClick r:id="rId3" action="ppaction://hlinksldjump" highlightClick="1"/>
          </p:cNvPr>
          <p:cNvSpPr/>
          <p:nvPr/>
        </p:nvSpPr>
        <p:spPr>
          <a:xfrm>
            <a:off x="4071934" y="5000636"/>
            <a:ext cx="1357322" cy="150019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>
            <a:hlinkClick r:id="rId4" action="ppaction://hlinksldjump"/>
          </p:cNvPr>
          <p:cNvSpPr txBox="1">
            <a:spLocks/>
          </p:cNvSpPr>
          <p:nvPr/>
        </p:nvSpPr>
        <p:spPr>
          <a:xfrm>
            <a:off x="6357950" y="5072074"/>
            <a:ext cx="1071570" cy="1143000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all" normalizeH="0" baseline="0" noProof="0" dirty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=</a:t>
            </a:r>
            <a:endParaRPr kumimoji="0" lang="ru-RU" sz="7200" b="1" i="0" u="none" strike="noStrike" kern="1200" cap="all" normalizeH="0" baseline="0" noProof="0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Управляющая кнопка: далее 21">
            <a:hlinkClick r:id="" action="ppaction://noaction" highlightClick="1"/>
          </p:cNvPr>
          <p:cNvSpPr/>
          <p:nvPr/>
        </p:nvSpPr>
        <p:spPr>
          <a:xfrm>
            <a:off x="6143636" y="5000636"/>
            <a:ext cx="1643074" cy="150019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186106" cy="642934"/>
          </a:xfrm>
        </p:spPr>
        <p:txBody>
          <a:bodyPr/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858016" y="5214950"/>
            <a:ext cx="1857388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/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7000892" y="5214950"/>
            <a:ext cx="1785950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14488"/>
            <a:ext cx="683101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00166" y="5000636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 rot="10800000">
            <a:off x="4103395" y="5101459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6286512" y="5072074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=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Определи кто сильнее. Поставь знаки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»,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&lt;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 ,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=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10800000">
            <a:off x="4071934" y="5143512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Управляющая кнопка: в конец 9">
            <a:hlinkClick r:id="rId4" action="ppaction://hlinksldjump" highlightClick="1"/>
          </p:cNvPr>
          <p:cNvSpPr/>
          <p:nvPr/>
        </p:nvSpPr>
        <p:spPr>
          <a:xfrm>
            <a:off x="1071538" y="4857760"/>
            <a:ext cx="1643074" cy="1571636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rId4" action="ppaction://hlinksldjump" highlightClick="1"/>
          </p:cNvPr>
          <p:cNvSpPr/>
          <p:nvPr/>
        </p:nvSpPr>
        <p:spPr>
          <a:xfrm>
            <a:off x="3929058" y="4857760"/>
            <a:ext cx="1571636" cy="1714512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конец 13">
            <a:hlinkClick r:id="" action="ppaction://noaction" highlightClick="1"/>
          </p:cNvPr>
          <p:cNvSpPr/>
          <p:nvPr/>
        </p:nvSpPr>
        <p:spPr>
          <a:xfrm>
            <a:off x="6143636" y="5000636"/>
            <a:ext cx="1428760" cy="142876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4143380"/>
            <a:ext cx="3186106" cy="642934"/>
          </a:xfrm>
        </p:spPr>
        <p:txBody>
          <a:bodyPr/>
          <a:lstStyle/>
          <a:p>
            <a:r>
              <a:rPr lang="ru-RU" dirty="0"/>
              <a:t>Подумай еще!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142984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858016" y="5143512"/>
            <a:ext cx="1857388" cy="142876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643446"/>
            <a:ext cx="2400288" cy="703282"/>
          </a:xfrm>
        </p:spPr>
        <p:txBody>
          <a:bodyPr/>
          <a:lstStyle/>
          <a:p>
            <a:r>
              <a:rPr lang="ru-RU" dirty="0"/>
              <a:t>Молодец!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6643702" y="5072074"/>
            <a:ext cx="2071702" cy="135732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7342187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972452" cy="1143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Определи кто сильнее. Поставь знаки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»,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&lt;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 , «</a:t>
            </a:r>
            <a:r>
              <a:rPr kumimoji="0" lang="en-US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=</a:t>
            </a:r>
            <a:r>
              <a:rPr kumimoji="0" lang="ru-RU" sz="3000" b="1" i="0" u="none" strike="noStrike" kern="1200" cap="all" normalizeH="0" baseline="0" noProof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</p:txBody>
      </p:sp>
      <p:sp>
        <p:nvSpPr>
          <p:cNvPr id="5" name="Заголовок 1">
            <a:hlinkClick r:id="rId3" action="ppaction://hlinksldjump"/>
          </p:cNvPr>
          <p:cNvSpPr txBox="1">
            <a:spLocks/>
          </p:cNvSpPr>
          <p:nvPr/>
        </p:nvSpPr>
        <p:spPr>
          <a:xfrm>
            <a:off x="1500166" y="5000636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0800000">
            <a:off x="3929058" y="5072074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&gt;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286512" y="5072074"/>
            <a:ext cx="1071570" cy="114300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7200" b="1" i="0" u="none" strike="noStrike" kern="1200" cap="none" spc="0" normalizeH="0" baseline="0" noProof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=</a:t>
            </a:r>
            <a:endParaRPr kumimoji="0" lang="ru-RU" sz="72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Управляющая кнопка: далее 7">
            <a:hlinkClick r:id="rId3" action="ppaction://hlinksldjump" highlightClick="1"/>
          </p:cNvPr>
          <p:cNvSpPr/>
          <p:nvPr/>
        </p:nvSpPr>
        <p:spPr>
          <a:xfrm>
            <a:off x="1428728" y="4857760"/>
            <a:ext cx="1428760" cy="150019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rId4" action="ppaction://hlinksldjump" highlightClick="1"/>
          </p:cNvPr>
          <p:cNvSpPr/>
          <p:nvPr/>
        </p:nvSpPr>
        <p:spPr>
          <a:xfrm>
            <a:off x="3643306" y="4929198"/>
            <a:ext cx="1714512" cy="1357322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rId4" action="ppaction://hlinksldjump" highlightClick="1"/>
          </p:cNvPr>
          <p:cNvSpPr/>
          <p:nvPr/>
        </p:nvSpPr>
        <p:spPr>
          <a:xfrm>
            <a:off x="5929322" y="4786322"/>
            <a:ext cx="1857388" cy="1785950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146</TotalTime>
  <Words>206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Цель : закрепить умение сравнивать относительную силу фигур опираясь на наглядность.</vt:lpstr>
      <vt:lpstr>Презентация PowerPoint</vt:lpstr>
      <vt:lpstr>Подумай еще!</vt:lpstr>
      <vt:lpstr>Молодец!</vt:lpstr>
      <vt:lpstr>Определи кто сильнее. Поставь знаки «&gt;», «&lt;» , «=»</vt:lpstr>
      <vt:lpstr>Подумай еще!</vt:lpstr>
      <vt:lpstr>Молодец!</vt:lpstr>
      <vt:lpstr>Определи кто сильнее. Поставь знаки «&gt;», «&lt;» , «=»</vt:lpstr>
      <vt:lpstr>Подумай еще!</vt:lpstr>
      <vt:lpstr>Молодец!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21</cp:revision>
  <dcterms:created xsi:type="dcterms:W3CDTF">2018-08-17T18:58:39Z</dcterms:created>
  <dcterms:modified xsi:type="dcterms:W3CDTF">2023-02-15T14:16:09Z</dcterms:modified>
</cp:coreProperties>
</file>